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611F-22E6-4CAB-A934-DF7548D8A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A9C02-CD95-43B3-9894-47FAB8176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11D42-8F12-4F9E-9FBF-CB1A8CF5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C688F-FAAD-4A88-B8F9-61BA88A7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D3F07-CB08-4681-9C43-44B75EA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80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8BEA-E22F-441F-B35A-77A5FCA0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58D28F-F601-4901-AFD0-5985EE7C8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D913A-3352-475C-B71C-B8D37D5D8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311E7-3491-4370-860A-7D0B96A6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B4B09-D1BC-443D-AC77-9FC148F2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51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23B247-A9DA-46E9-A29C-A2450AC8C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E0AEF-42BD-4064-9AEB-49B447AB5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5CB13-A2F1-4A45-B55B-21CE2AD7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69542-0828-4CD0-A393-5F4A0792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B03BA-8276-40E2-B9FC-7400CFE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8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E1F5-177C-45A9-A14E-6138FFD6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26DCB-A25D-4FCE-8FF8-83B698AE4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78EFA-02BE-44C7-AC16-1A1D62DF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6BA89-D991-45BF-B4D1-B835414A1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7166C-8F2D-4761-B677-831E52E1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82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CFD45-7E4F-4666-85B5-9CD6F89F8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3D153-FB7D-4BB0-85FF-7F3FA3D0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BF39A-D6E8-4620-A47E-A790ECBD2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5CB8D-AEDC-4690-BEEC-3D8844758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742B3-8D06-4475-921A-B28082FD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58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AB81-6DEF-434A-8D7C-17EC0B299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4CAD6-39F4-4920-93C8-CDA606CC1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D6956-ADBB-42C9-9540-D62FB9302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B2FF3-D421-4280-9891-D56EC3BCC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625CE-A256-4F17-A855-8006D7429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8BDF1-B0B2-47BA-971A-85B480545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43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8B0F4-E209-440D-90F6-0BE457CA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E9325-150B-43D6-AB92-740BEAEC0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9B45A-D67B-46CF-9E74-1FBB9DD54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852B8-1C6B-41D2-8BB7-391691074B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07F6EF-FFE9-4AB0-901C-B464A728C9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6C0CC8-C8A2-4839-BFE7-48FCC254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403CC-387B-44BB-AB69-E5AEA3812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1F293-7637-4328-A035-DD0B47A76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3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507CD-C14E-4A55-A411-A407402F3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63313-6E3C-4808-8CC3-365DEA7C5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D5451D-C889-4FEE-87D2-C970ABED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4513B-C0C7-43F0-9AE8-0ADB0678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84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83483-0C4F-4127-A493-9493C5E0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B9B78-E699-45DC-9AAD-64D304D3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F70AF-C450-479B-ADA9-B3B3EF9F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39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8F6F0-7AE3-4CB0-802C-E67B2AF0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FE6D8-A88C-402B-92AD-1D2BA730C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A81A3-CC3C-4A7B-9D69-B86B296C8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C88FD0-E268-4236-BD0E-9A14FFACF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B1555-02D1-4BB3-8C19-7E346C4CE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7BE12-FB10-4C56-A485-5726C28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0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5AAF5-7189-421C-A41A-0B2891D31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030BB1-1439-4690-A249-EF9FCC8471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BC1C1-F0C4-4346-8DAB-6A7531420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98D04-19C4-4632-BF42-1FBC4F80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C5680-BE99-4833-A312-E7C0AEB65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A57FF-7640-46DA-BD2E-DAEAFFF76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2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ED97BE-AF4C-4FFB-B245-523C6407D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07F40-3370-45C9-AC74-F8BF63268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B2F3C-4D4F-4EEA-9035-36A69F330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3E99-891D-43A3-A606-C800428761F1}" type="datetimeFigureOut">
              <a:rPr lang="en-GB" smtClean="0"/>
              <a:t>10/05/2020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17581-EB66-4697-8710-230479B4E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868EE-4975-4E9B-AC8A-A50EECD14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2CDB-83DF-4F04-AF30-3B92FDF297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25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glencoe.com/sites/common_assets/science/virtual_labs/LS11/LS11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B9A59-0B88-463B-A326-1E52DAA422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Exploring flowering plants</a:t>
            </a:r>
          </a:p>
        </p:txBody>
      </p:sp>
    </p:spTree>
    <p:extLst>
      <p:ext uri="{BB962C8B-B14F-4D97-AF65-F5344CB8AC3E}">
        <p14:creationId xmlns:p14="http://schemas.microsoft.com/office/powerpoint/2010/main" val="374780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1A7A5EA-BBE4-44D8-986F-C71BD7066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530" y="1516234"/>
            <a:ext cx="66960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DDD767-25F9-47C3-ADA3-5C69BCB91293}"/>
              </a:ext>
            </a:extLst>
          </p:cNvPr>
          <p:cNvSpPr txBox="1"/>
          <p:nvPr/>
        </p:nvSpPr>
        <p:spPr>
          <a:xfrm>
            <a:off x="1126435" y="437322"/>
            <a:ext cx="63345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Parts of a flowering plant</a:t>
            </a:r>
          </a:p>
        </p:txBody>
      </p:sp>
    </p:spTree>
    <p:extLst>
      <p:ext uri="{BB962C8B-B14F-4D97-AF65-F5344CB8AC3E}">
        <p14:creationId xmlns:p14="http://schemas.microsoft.com/office/powerpoint/2010/main" val="418156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22FA6D2-45DC-46D9-8822-85DE1B1A0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223" y="1328737"/>
            <a:ext cx="6988175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853A6EB-83D7-4AC9-91FC-536E662CA5B0}"/>
              </a:ext>
            </a:extLst>
          </p:cNvPr>
          <p:cNvCxnSpPr/>
          <p:nvPr/>
        </p:nvCxnSpPr>
        <p:spPr>
          <a:xfrm flipH="1" flipV="1">
            <a:off x="5562048" y="5434012"/>
            <a:ext cx="1079500" cy="431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">
            <a:extLst>
              <a:ext uri="{FF2B5EF4-FFF2-40B4-BE49-F238E27FC236}">
                <a16:creationId xmlns:a16="http://schemas.microsoft.com/office/drawing/2014/main" id="{0F2467F3-EBC1-4C2C-BFF4-D0593B1B2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6736" y="1112837"/>
            <a:ext cx="15446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_ _ _ _ L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75B28133-DF9B-41D1-8F33-528431AD6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1773" y="2986087"/>
            <a:ext cx="1766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S_ _ _ _ _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1C4B2787-F170-472F-B76E-DE54C2C6E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4798" y="2120899"/>
            <a:ext cx="15097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_ _ t _ _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4ED1D160-F8F8-49B3-8BC5-48690474D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6773" y="4425949"/>
            <a:ext cx="1558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_ v _ _ _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5500B8B2-E8BD-473A-ACD7-CF3E0A355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236" y="681037"/>
            <a:ext cx="165893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_ _ l l _ _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063042E-71A6-453D-BBFC-BDBB0B723F5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401461" y="1401762"/>
            <a:ext cx="1439862" cy="10080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3">
            <a:extLst>
              <a:ext uri="{FF2B5EF4-FFF2-40B4-BE49-F238E27FC236}">
                <a16:creationId xmlns:a16="http://schemas.microsoft.com/office/drawing/2014/main" id="{48DABDBF-EA02-4CE0-85E7-8058601A8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898" y="3057524"/>
            <a:ext cx="2444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F _ _ a _ _ _ _</a:t>
            </a:r>
          </a:p>
        </p:txBody>
      </p:sp>
      <p:sp>
        <p:nvSpPr>
          <p:cNvPr id="13" name="TextBox 14">
            <a:extLst>
              <a:ext uri="{FF2B5EF4-FFF2-40B4-BE49-F238E27FC236}">
                <a16:creationId xmlns:a16="http://schemas.microsoft.com/office/drawing/2014/main" id="{B4C8FEB0-C785-42AC-85B2-CCCB2EB77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1773" y="4425949"/>
            <a:ext cx="1638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O _ a _ _</a:t>
            </a:r>
          </a:p>
        </p:txBody>
      </p:sp>
      <p:sp>
        <p:nvSpPr>
          <p:cNvPr id="14" name="TextBox 15">
            <a:extLst>
              <a:ext uri="{FF2B5EF4-FFF2-40B4-BE49-F238E27FC236}">
                <a16:creationId xmlns:a16="http://schemas.microsoft.com/office/drawing/2014/main" id="{8D3C15FF-5B54-4ADF-813D-438CA279F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1773" y="3705224"/>
            <a:ext cx="14541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S _ _ l _</a:t>
            </a:r>
          </a:p>
        </p:txBody>
      </p:sp>
      <p:sp>
        <p:nvSpPr>
          <p:cNvPr id="15" name="TextBox 16">
            <a:extLst>
              <a:ext uri="{FF2B5EF4-FFF2-40B4-BE49-F238E27FC236}">
                <a16:creationId xmlns:a16="http://schemas.microsoft.com/office/drawing/2014/main" id="{C5BC218E-D31A-46BC-9A01-AB50FE4F4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1548" y="5721349"/>
            <a:ext cx="14525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S _ _ _ l</a:t>
            </a:r>
          </a:p>
        </p:txBody>
      </p:sp>
      <p:sp>
        <p:nvSpPr>
          <p:cNvPr id="16" name="TextBox 17">
            <a:extLst>
              <a:ext uri="{FF2B5EF4-FFF2-40B4-BE49-F238E27FC236}">
                <a16:creationId xmlns:a16="http://schemas.microsoft.com/office/drawing/2014/main" id="{6B326C54-567A-4E1D-AD4B-08273BB15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373" y="5289549"/>
            <a:ext cx="30622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3200"/>
              <a:t>R _ c _ p _ _ _ _ _  </a:t>
            </a:r>
          </a:p>
        </p:txBody>
      </p:sp>
    </p:spTree>
    <p:extLst>
      <p:ext uri="{BB962C8B-B14F-4D97-AF65-F5344CB8AC3E}">
        <p14:creationId xmlns:p14="http://schemas.microsoft.com/office/powerpoint/2010/main" val="130100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053E-A6EF-43B7-8432-6A7F099D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dissect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7EAB8-99F4-4306-B96D-A1CA3E1C4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7"/>
            <a:ext cx="6437243" cy="473247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Note: some pupils may have an allergy to flowers</a:t>
            </a:r>
          </a:p>
          <a:p>
            <a:pPr lvl="1"/>
            <a:r>
              <a:rPr lang="en-GB" dirty="0"/>
              <a:t>Please wear gloves, cover skin if this is the case</a:t>
            </a:r>
          </a:p>
          <a:p>
            <a:pPr lvl="1"/>
            <a:r>
              <a:rPr lang="en-GB" dirty="0"/>
              <a:t>Wash any utensils/ boards thoroughly after use</a:t>
            </a:r>
          </a:p>
          <a:p>
            <a:r>
              <a:rPr lang="en-GB" dirty="0"/>
              <a:t>Any flower will do</a:t>
            </a:r>
          </a:p>
          <a:p>
            <a:r>
              <a:rPr lang="en-GB" dirty="0"/>
              <a:t>Be creative, explore and have fun!</a:t>
            </a:r>
          </a:p>
          <a:p>
            <a:r>
              <a:rPr lang="en-GB" dirty="0"/>
              <a:t>No flower? No problem, follow this link:</a:t>
            </a:r>
          </a:p>
          <a:p>
            <a:r>
              <a:rPr lang="en-GB" dirty="0">
                <a:hlinkClick r:id="rId2"/>
              </a:rPr>
              <a:t>http://www.glencoe.com/sites/common_assets/science/virtual_labs/LS11/LS11.html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84CD5-5051-4697-8BBE-B7C7D4DBBD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4401" y="3856383"/>
            <a:ext cx="4235780" cy="282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92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38610-8900-4FE5-A90C-D833298FC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dissect a flower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4C878-633E-4858-91EF-DEB31DC7A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You will need:</a:t>
            </a:r>
          </a:p>
          <a:p>
            <a:r>
              <a:rPr lang="en-GB" dirty="0"/>
              <a:t>Any flowers with large parts work really well, for example:</a:t>
            </a:r>
          </a:p>
          <a:p>
            <a:pPr lvl="1"/>
            <a:r>
              <a:rPr lang="en-GB" dirty="0"/>
              <a:t>Lily, Iris, Daffodil, Tulip</a:t>
            </a:r>
          </a:p>
          <a:p>
            <a:r>
              <a:rPr lang="en-GB" dirty="0"/>
              <a:t>Paper plates or sheets of cardboard</a:t>
            </a:r>
          </a:p>
          <a:p>
            <a:r>
              <a:rPr lang="en-GB" dirty="0"/>
              <a:t>Tweezers</a:t>
            </a:r>
          </a:p>
          <a:p>
            <a:r>
              <a:rPr lang="en-GB" dirty="0"/>
              <a:t>Optional: scissors (care, seek adult help)</a:t>
            </a:r>
          </a:p>
          <a:p>
            <a:r>
              <a:rPr lang="en-GB" dirty="0"/>
              <a:t>Magnifying glass or lens/ magnifier app – all optional</a:t>
            </a:r>
          </a:p>
          <a:p>
            <a:pPr lvl="1"/>
            <a:r>
              <a:rPr lang="en-GB" dirty="0"/>
              <a:t>Examples of free apps: best magnifier, best magnifying glass, big magnify free. Have a practice to see which works best for you</a:t>
            </a:r>
          </a:p>
          <a:p>
            <a:r>
              <a:rPr lang="en-GB" dirty="0"/>
              <a:t>Note: you do not need to buy a flower for this; go on a flower hunt next time you are exercising, ask a neighbour or see if there are any in your garden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F15572-53AF-4443-A525-CE00631A5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727" y="365125"/>
            <a:ext cx="2760853" cy="1838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73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06B37-EB24-4BC2-992F-AC4DD569E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2"/>
            <a:ext cx="6105939" cy="6082748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Lay your flower out over a paper plate, tray or sheet of cardboard. Gently peel back the petals</a:t>
            </a:r>
          </a:p>
          <a:p>
            <a:r>
              <a:rPr lang="en-GB" dirty="0"/>
              <a:t>Gently pull/ pinch off any bits you find</a:t>
            </a:r>
          </a:p>
          <a:p>
            <a:r>
              <a:rPr lang="en-GB" dirty="0"/>
              <a:t>If you like, have an adult help you by cutting any different parts of the flower out</a:t>
            </a:r>
          </a:p>
          <a:p>
            <a:r>
              <a:rPr lang="en-GB" dirty="0"/>
              <a:t>Can you identify the different parts?</a:t>
            </a:r>
          </a:p>
          <a:p>
            <a:r>
              <a:rPr lang="en-GB" b="1" dirty="0"/>
              <a:t>Try to find the following parts:</a:t>
            </a:r>
            <a:endParaRPr lang="en-GB" dirty="0"/>
          </a:p>
          <a:p>
            <a:pPr lvl="1"/>
            <a:r>
              <a:rPr lang="en-GB" b="1" dirty="0"/>
              <a:t>Petal</a:t>
            </a:r>
            <a:r>
              <a:rPr lang="en-GB" dirty="0"/>
              <a:t> – attract insects, often coloured/ patterned</a:t>
            </a:r>
          </a:p>
          <a:p>
            <a:pPr lvl="1"/>
            <a:r>
              <a:rPr lang="en-GB" b="1" dirty="0"/>
              <a:t>Leaf</a:t>
            </a:r>
            <a:r>
              <a:rPr lang="en-GB" dirty="0"/>
              <a:t> – often green, uses sunlight to feed the plant</a:t>
            </a:r>
          </a:p>
          <a:p>
            <a:pPr lvl="1"/>
            <a:r>
              <a:rPr lang="en-GB" b="1" dirty="0"/>
              <a:t>Pollen</a:t>
            </a:r>
            <a:r>
              <a:rPr lang="en-GB" dirty="0"/>
              <a:t> – produced by the anthers, powdery in appearance</a:t>
            </a:r>
          </a:p>
          <a:p>
            <a:pPr lvl="1"/>
            <a:r>
              <a:rPr lang="en-GB" b="1" dirty="0"/>
              <a:t>Stem</a:t>
            </a:r>
            <a:r>
              <a:rPr lang="en-GB" dirty="0"/>
              <a:t> – supports flowers and leaves, transports water from the soil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168288-54E1-458D-8B18-40D9BB45D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527246" y="1299263"/>
            <a:ext cx="6430272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0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8CD1-0D17-464F-AC63-C2A0CE622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Plant trial identification apps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D3F48-1451-419D-9295-C9B2CD862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With the help of an adult, these apps would be great to help learn more about plants and trees:</a:t>
            </a:r>
          </a:p>
          <a:p>
            <a:endParaRPr lang="en-GB" b="1" dirty="0"/>
          </a:p>
          <a:p>
            <a:r>
              <a:rPr lang="en-GB" b="1" dirty="0" err="1"/>
              <a:t>SmartPlant</a:t>
            </a:r>
            <a:r>
              <a:rPr lang="en-GB" dirty="0"/>
              <a:t> (Android, IOS, smartplantapp.com) </a:t>
            </a:r>
          </a:p>
          <a:p>
            <a:r>
              <a:rPr lang="en-GB" dirty="0"/>
              <a:t>Garden Tags (Android, IOS, gardentags.com) </a:t>
            </a:r>
          </a:p>
          <a:p>
            <a:r>
              <a:rPr lang="en-GB" dirty="0"/>
              <a:t>RHS Grow Your Own (Android, IOS, rhs.org.uk/advice/grow-your-own/app)</a:t>
            </a:r>
          </a:p>
          <a:p>
            <a:r>
              <a:rPr lang="en-GB" b="1" dirty="0"/>
              <a:t>Garden Answers</a:t>
            </a:r>
            <a:r>
              <a:rPr lang="en-GB" dirty="0"/>
              <a:t> (Android, IOS, gardenanswers.com)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09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410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PGothic</vt:lpstr>
      <vt:lpstr>Arial</vt:lpstr>
      <vt:lpstr>Calibri</vt:lpstr>
      <vt:lpstr>Calibri Light</vt:lpstr>
      <vt:lpstr>Office Theme</vt:lpstr>
      <vt:lpstr>Exploring flowering plants</vt:lpstr>
      <vt:lpstr>PowerPoint Presentation</vt:lpstr>
      <vt:lpstr>PowerPoint Presentation</vt:lpstr>
      <vt:lpstr>How to dissect a flower</vt:lpstr>
      <vt:lpstr>How to dissect a flower</vt:lpstr>
      <vt:lpstr>PowerPoint Presentation</vt:lpstr>
      <vt:lpstr>Plant trial identification apps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flowering plants</dc:title>
  <dc:creator>Trevor Gillen</dc:creator>
  <cp:lastModifiedBy>Windows User</cp:lastModifiedBy>
  <cp:revision>9</cp:revision>
  <dcterms:created xsi:type="dcterms:W3CDTF">2020-04-27T08:57:58Z</dcterms:created>
  <dcterms:modified xsi:type="dcterms:W3CDTF">2020-05-10T18:50:08Z</dcterms:modified>
</cp:coreProperties>
</file>