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67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5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00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080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50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0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57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5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7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5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1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60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86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1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2520-1EB1-4A3F-B6D7-2130B0393105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E625D2-06E0-4C71-9523-50A3A19D1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8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18" name="whoosh.wav"/>
          </p:stSnd>
        </p:sndAc>
      </p:transition>
    </mc:Choice>
    <mc:Fallback xmlns="">
      <p:transition spd="slow">
        <p:circle/>
        <p:sndAc>
          <p:stSnd>
            <p:snd r:embed="rId19" name="whoosh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elephant+cartoon&amp;source=images&amp;cd=&amp;cad=rja&amp;docid=CphdJP6yb8vHxM&amp;tbnid=inV3OvpZfth4zM:&amp;ved=0CAUQjRw&amp;url=http%3A%2F%2Fdrawsketch.about.com%2Fod%2Fcartooning%2Fss%2Fhow-to-draw-elephant-cartoon.htm&amp;ei=FLxQUdb5HYmn0wWN_YGoDQ&amp;psig=AFQjCNG-5Dsi9E-eqgiiebJrU8-wmzUeIQ&amp;ust=136433184650462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europe+map&amp;source=images&amp;cd=&amp;cad=rja&amp;docid=Gk8jU0tlnu3tlM&amp;tbnid=o9wMiaQ7LkEkLM:&amp;ved=0CAUQjRw&amp;url=http%3A%2F%2Fchangturtle.xanga.com%2F706411845%2Fmap-of--german--austro-hungry-empire-and-turkey-after-ww1--ww2%2F&amp;ei=8rdQUfKCKMaK0AXSn4DAAg&amp;bvm=bv.44158598,d.d2k&amp;psig=AFQjCNF8BXybKdLqdbJYzwO990VShVpAAA&amp;ust=136433084167328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6967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Mathematical</a:t>
            </a:r>
          </a:p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9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agic!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3645024"/>
            <a:ext cx="45148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9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4" name="whoosh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9592" y="-1"/>
            <a:ext cx="6982019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Write down an animal starting with the second letter of your country…</a:t>
            </a:r>
          </a:p>
          <a:p>
            <a:pPr algn="ctr"/>
            <a:endParaRPr lang="en-US" sz="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189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608" y="692696"/>
            <a:ext cx="6982019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 write down the colour of your animal…</a:t>
            </a:r>
          </a:p>
          <a:p>
            <a:pPr algn="ctr"/>
            <a:endParaRPr lang="en-US" sz="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6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608" y="692696"/>
            <a:ext cx="6982019" cy="51090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 repeat after me…</a:t>
            </a:r>
          </a:p>
          <a:p>
            <a:pPr algn="ctr"/>
            <a:endParaRPr lang="en-US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8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MATHEMAGIC!</a:t>
            </a:r>
            <a:endParaRPr lang="en-US" sz="8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9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608" y="1772816"/>
            <a:ext cx="6982019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 I read your mind?</a:t>
            </a:r>
            <a:endParaRPr lang="en-US" sz="8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47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1600" y="1844824"/>
            <a:ext cx="6982019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 this your animal?</a:t>
            </a:r>
            <a:endParaRPr lang="en-US" sz="8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583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circle/>
        <p:sndAc>
          <p:stSnd>
            <p:snd r:embed="rId2" name="drumroll.wav"/>
          </p:stSnd>
        </p:sndAc>
      </p:transition>
    </mc:Choice>
    <mc:Fallback>
      <p:transition spd="slow">
        <p:circl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artoon Elephant Grey Pink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4475" y="-26008013"/>
            <a:ext cx="283845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0.tqn.com/d/drawsketch/1/0/B/W/elephant8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6" r="7855" b="7868"/>
          <a:stretch/>
        </p:blipFill>
        <p:spPr bwMode="auto">
          <a:xfrm>
            <a:off x="2627784" y="-1"/>
            <a:ext cx="6516216" cy="674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59632" y="2852936"/>
            <a:ext cx="3168352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>
                <a:ln w="11430"/>
                <a:solidFill>
                  <a:srgbClr val="380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grey elephant from Denmark?</a:t>
            </a:r>
            <a:endParaRPr lang="en-US" sz="4800" b="1" cap="none" spc="50" dirty="0">
              <a:ln w="11430"/>
              <a:solidFill>
                <a:srgbClr val="380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4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6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608" y="692696"/>
            <a:ext cx="6982019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going to see if I can read your mind…</a:t>
            </a:r>
            <a:endParaRPr lang="en-US" sz="8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113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980728"/>
            <a:ext cx="684076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Think of a number between 1 and 10</a:t>
            </a:r>
          </a:p>
        </p:txBody>
      </p:sp>
    </p:spTree>
    <p:extLst>
      <p:ext uri="{BB962C8B-B14F-4D97-AF65-F5344CB8AC3E}">
        <p14:creationId xmlns:p14="http://schemas.microsoft.com/office/powerpoint/2010/main" val="4669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2060848"/>
            <a:ext cx="68407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Double it…</a:t>
            </a:r>
          </a:p>
        </p:txBody>
      </p:sp>
    </p:spTree>
    <p:extLst>
      <p:ext uri="{BB962C8B-B14F-4D97-AF65-F5344CB8AC3E}">
        <p14:creationId xmlns:p14="http://schemas.microsoft.com/office/powerpoint/2010/main" val="321992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9592" y="2492896"/>
            <a:ext cx="68407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Add 8…</a:t>
            </a:r>
          </a:p>
        </p:txBody>
      </p:sp>
    </p:spTree>
    <p:extLst>
      <p:ext uri="{BB962C8B-B14F-4D97-AF65-F5344CB8AC3E}">
        <p14:creationId xmlns:p14="http://schemas.microsoft.com/office/powerpoint/2010/main" val="86048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15616" y="2348880"/>
            <a:ext cx="68407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Divide by 2…</a:t>
            </a:r>
          </a:p>
        </p:txBody>
      </p:sp>
    </p:spTree>
    <p:extLst>
      <p:ext uri="{BB962C8B-B14F-4D97-AF65-F5344CB8AC3E}">
        <p14:creationId xmlns:p14="http://schemas.microsoft.com/office/powerpoint/2010/main" val="240702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608" y="1484784"/>
            <a:ext cx="684076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Subtract your original number…</a:t>
            </a:r>
          </a:p>
        </p:txBody>
      </p:sp>
    </p:spTree>
    <p:extLst>
      <p:ext uri="{BB962C8B-B14F-4D97-AF65-F5344CB8AC3E}">
        <p14:creationId xmlns:p14="http://schemas.microsoft.com/office/powerpoint/2010/main" val="82011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08520" y="1772816"/>
            <a:ext cx="882047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Convert your number to the corresponding letter of the alphabet…</a:t>
            </a:r>
          </a:p>
          <a:p>
            <a:pPr algn="ctr"/>
            <a:endParaRPr lang="en-US" sz="4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1=A, 2=B, 3=C, 4=D etc.</a:t>
            </a:r>
            <a:endParaRPr lang="en-US" sz="4800" b="1" cap="none" spc="5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14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3" name="whoosh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43408"/>
            <a:ext cx="88204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Write down a country starting with your letter…</a:t>
            </a:r>
          </a:p>
          <a:p>
            <a:pPr algn="ctr"/>
            <a:endParaRPr lang="en-US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http://www.nationalarchives.gov.uk/pathways/firstworldwar/maps/map_images/Europe1918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484785"/>
            <a:ext cx="5699559" cy="537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9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whoosh.wav"/>
          </p:stSnd>
        </p:sndAc>
      </p:transition>
    </mc:Choice>
    <mc:Fallback xmlns="">
      <p:transition spd="slow">
        <p:circle/>
        <p:sndAc>
          <p:stSnd>
            <p:snd r:embed="rId5" name="whoosh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2931</TotalTime>
  <Words>121</Words>
  <Application>Microsoft Office PowerPoint</Application>
  <PresentationFormat>On-screen Show (4:3)</PresentationFormat>
  <Paragraphs>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</dc:creator>
  <cp:lastModifiedBy>ameliabuttery@outlook.com</cp:lastModifiedBy>
  <cp:revision>9</cp:revision>
  <dcterms:created xsi:type="dcterms:W3CDTF">2013-03-25T20:36:57Z</dcterms:created>
  <dcterms:modified xsi:type="dcterms:W3CDTF">2020-05-09T08:34:40Z</dcterms:modified>
</cp:coreProperties>
</file>