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2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36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1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9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48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1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1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7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74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5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DF47-5C3F-4B15-AF72-F616F14221B7}" type="datetimeFigureOut">
              <a:rPr lang="en-GB" smtClean="0"/>
              <a:t>03/02/2017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D845-673F-4342-A39D-F3C95ACC1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8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youtube.com/watch?v=9PA3RsVVdh8" TargetMode="Externa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9PA3RsVVdh8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Pjw2A3QU8Qg" TargetMode="Externa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hyperlink" Target="https://www.youtube.com/watch?v=Pjw2A3QU8Q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2276"/>
            <a:ext cx="9144000" cy="3773509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GB" dirty="0" smtClean="0"/>
              <a:t>Maths is fun!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07606"/>
            <a:ext cx="9144000" cy="1854556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GB" sz="4800" dirty="0" smtClean="0"/>
              <a:t>Maths </a:t>
            </a:r>
          </a:p>
          <a:p>
            <a:r>
              <a:rPr lang="en-GB" sz="4800" dirty="0" smtClean="0"/>
              <a:t>EYFS and KS1</a:t>
            </a:r>
            <a:endParaRPr lang="en-GB" sz="4800" dirty="0"/>
          </a:p>
        </p:txBody>
      </p:sp>
      <p:pic>
        <p:nvPicPr>
          <p:cNvPr id="4" name="Picture 3" descr="Welcome to this VLRC created by Nathaly Pasuy and Gloria Sout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3" y="1390781"/>
            <a:ext cx="3026537" cy="21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9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GB" dirty="0" smtClean="0"/>
              <a:t>Addition</a:t>
            </a:r>
            <a:br>
              <a:rPr lang="en-GB" dirty="0" smtClean="0"/>
            </a:br>
            <a:r>
              <a:rPr lang="en-GB" sz="2000" dirty="0" smtClean="0">
                <a:latin typeface="Script MT Bold" panose="03040602040607080904" pitchFamily="66" charset="0"/>
              </a:rPr>
              <a:t>Progression in written calculation</a:t>
            </a:r>
            <a:endParaRPr lang="en-GB" sz="2000" dirty="0">
              <a:latin typeface="Script MT Bold" panose="030406020406070809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67933"/>
            <a:ext cx="5181600" cy="435133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/>
              <a:t>EYFS</a:t>
            </a:r>
          </a:p>
          <a:p>
            <a:r>
              <a:rPr lang="en-GB" dirty="0" smtClean="0">
                <a:hlinkClick r:id="rId3"/>
              </a:rPr>
              <a:t>Counting Songs</a:t>
            </a:r>
            <a:endParaRPr lang="en-GB" dirty="0"/>
          </a:p>
          <a:p>
            <a:r>
              <a:rPr lang="en-GB" dirty="0"/>
              <a:t>Counting sets of objects</a:t>
            </a:r>
          </a:p>
          <a:p>
            <a:r>
              <a:rPr lang="en-GB" dirty="0"/>
              <a:t>Counting on </a:t>
            </a:r>
          </a:p>
          <a:p>
            <a:r>
              <a:rPr lang="en-GB" dirty="0"/>
              <a:t>Counting 1 more</a:t>
            </a:r>
          </a:p>
          <a:p>
            <a:r>
              <a:rPr lang="en-GB" dirty="0"/>
              <a:t>Recording </a:t>
            </a:r>
            <a:r>
              <a:rPr lang="en-GB" dirty="0" smtClean="0"/>
              <a:t>pictorially </a:t>
            </a:r>
            <a:endParaRPr lang="en-GB" dirty="0"/>
          </a:p>
          <a:p>
            <a:r>
              <a:rPr lang="en-GB" dirty="0"/>
              <a:t>Using a number </a:t>
            </a:r>
            <a:r>
              <a:rPr lang="en-GB" dirty="0" smtClean="0"/>
              <a:t>line and recording numerically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KS1</a:t>
            </a:r>
            <a:endParaRPr lang="en-GB" dirty="0"/>
          </a:p>
          <a:p>
            <a:r>
              <a:rPr lang="en-GB" dirty="0" smtClean="0"/>
              <a:t>Adding in any order</a:t>
            </a:r>
          </a:p>
          <a:p>
            <a:r>
              <a:rPr lang="en-GB" dirty="0" smtClean="0"/>
              <a:t>Blank number lines to add 2 numbers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Partitioning tens and units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Vertical Addition </a:t>
            </a:r>
          </a:p>
        </p:txBody>
      </p:sp>
      <p:pic>
        <p:nvPicPr>
          <p:cNvPr id="10" name="Content Placeholder 8" descr="Addition Sign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087" y="542370"/>
            <a:ext cx="1142319" cy="999284"/>
          </a:xfrm>
          <a:prstGeom prst="rect">
            <a:avLst/>
          </a:prstGeom>
        </p:spPr>
      </p:pic>
      <p:pic>
        <p:nvPicPr>
          <p:cNvPr id="12" name="Content Placeholder 8" descr="Addition Sign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883" y="542370"/>
            <a:ext cx="1142319" cy="9992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8503" y="3308636"/>
            <a:ext cx="1263078" cy="6194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8230" y="5343879"/>
            <a:ext cx="885825" cy="4469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3429" y="4319752"/>
            <a:ext cx="1584047" cy="5044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32501" y="3337512"/>
            <a:ext cx="2425444" cy="714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57944" y="4319752"/>
            <a:ext cx="867103" cy="10241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25269" y="5186855"/>
            <a:ext cx="646386" cy="772511"/>
          </a:xfrm>
          <a:prstGeom prst="rect">
            <a:avLst/>
          </a:prstGeom>
        </p:spPr>
      </p:pic>
      <p:pic>
        <p:nvPicPr>
          <p:cNvPr id="13" name="9PA3RsVVdh8"/>
          <p:cNvPicPr>
            <a:picLocks noRot="1" noChangeAspect="1"/>
          </p:cNvPicPr>
          <p:nvPr>
            <a:videoFile r:link="rId1"/>
          </p:nvPr>
        </p:nvPicPr>
        <p:blipFill>
          <a:blip r:embed="rId11"/>
          <a:stretch>
            <a:fillRect/>
          </a:stretch>
        </p:blipFill>
        <p:spPr>
          <a:xfrm>
            <a:off x="3964115" y="2210320"/>
            <a:ext cx="1148229" cy="6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GB" dirty="0" smtClean="0"/>
              <a:t>Subtraction</a:t>
            </a:r>
            <a:br>
              <a:rPr lang="en-GB" dirty="0" smtClean="0"/>
            </a:br>
            <a:r>
              <a:rPr lang="en-GB" sz="2000" dirty="0" smtClean="0">
                <a:latin typeface="Script MT Bold" panose="03040602040607080904" pitchFamily="66" charset="0"/>
              </a:rPr>
              <a:t>Progression in written calculation</a:t>
            </a:r>
            <a:endParaRPr lang="en-GB" dirty="0">
              <a:latin typeface="Script MT Bold" panose="030406020406070809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KS1</a:t>
            </a:r>
          </a:p>
          <a:p>
            <a:r>
              <a:rPr lang="en-GB" dirty="0" smtClean="0"/>
              <a:t>Counting back   </a:t>
            </a:r>
            <a:r>
              <a:rPr lang="en-GB" sz="2000" dirty="0" smtClean="0"/>
              <a:t>1s, 2s, 5s, 10s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dirty="0" smtClean="0"/>
              <a:t>Find the difference</a:t>
            </a:r>
          </a:p>
          <a:p>
            <a:r>
              <a:rPr lang="en-GB" dirty="0" smtClean="0"/>
              <a:t>Blank number lines  </a:t>
            </a:r>
          </a:p>
          <a:p>
            <a:r>
              <a:rPr lang="en-GB" dirty="0" smtClean="0"/>
              <a:t>Partitioning tens and units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Content Placeholder 4" descr="Subtract to 5! (with numbers only)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998" y="429907"/>
            <a:ext cx="1035802" cy="119969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EYFS</a:t>
            </a:r>
          </a:p>
          <a:p>
            <a:r>
              <a:rPr lang="en-GB" dirty="0" smtClean="0"/>
              <a:t>Number rhymes and sequences</a:t>
            </a:r>
          </a:p>
          <a:p>
            <a:r>
              <a:rPr lang="en-GB" dirty="0" smtClean="0"/>
              <a:t>Finding 1 less</a:t>
            </a:r>
          </a:p>
          <a:p>
            <a:r>
              <a:rPr lang="en-GB" dirty="0" smtClean="0"/>
              <a:t>Counting back </a:t>
            </a:r>
          </a:p>
          <a:p>
            <a:r>
              <a:rPr lang="en-GB" dirty="0" smtClean="0"/>
              <a:t>Removing objects from a group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Pictorially</a:t>
            </a:r>
          </a:p>
          <a:p>
            <a:r>
              <a:rPr lang="en-GB" dirty="0" smtClean="0"/>
              <a:t>Numerically  </a:t>
            </a:r>
            <a:endParaRPr lang="en-GB" dirty="0"/>
          </a:p>
        </p:txBody>
      </p:sp>
      <p:pic>
        <p:nvPicPr>
          <p:cNvPr id="9" name="Content Placeholder 4" descr="Subtract to 5! (with numbers only)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032" y="365125"/>
            <a:ext cx="1035802" cy="11996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331" y="3232178"/>
            <a:ext cx="1048959" cy="4836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3642" y="4290203"/>
            <a:ext cx="1701782" cy="4919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3721" y="4918456"/>
            <a:ext cx="2590800" cy="43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0974" y="5491543"/>
            <a:ext cx="1314450" cy="3238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85399" y="2758700"/>
            <a:ext cx="1914525" cy="4095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33721" y="3227639"/>
            <a:ext cx="1630767" cy="46509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05527" y="3784866"/>
            <a:ext cx="1558466" cy="50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GB" dirty="0" smtClean="0"/>
              <a:t>Multiplication</a:t>
            </a:r>
            <a:br>
              <a:rPr lang="en-GB" dirty="0" smtClean="0"/>
            </a:br>
            <a:r>
              <a:rPr lang="en-GB" sz="2000" dirty="0" smtClean="0">
                <a:latin typeface="Script MT Bold" panose="03040602040607080904" pitchFamily="66" charset="0"/>
              </a:rPr>
              <a:t>Progression in written calculation</a:t>
            </a:r>
            <a:endParaRPr lang="en-GB" dirty="0"/>
          </a:p>
        </p:txBody>
      </p:sp>
      <p:pic>
        <p:nvPicPr>
          <p:cNvPr id="6" name="Content Placeholder 4" descr="Original file ‎ (SVG file, nominally 48 × 48 pixels, file size: 14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075" y="245078"/>
            <a:ext cx="1445609" cy="1445609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EYFS</a:t>
            </a:r>
          </a:p>
          <a:p>
            <a:r>
              <a:rPr lang="en-GB" dirty="0" smtClean="0"/>
              <a:t>Songs  with counting jumps </a:t>
            </a:r>
          </a:p>
          <a:p>
            <a:pPr marL="0" indent="0">
              <a:buNone/>
            </a:pPr>
            <a:r>
              <a:rPr lang="en-GB" sz="1400" dirty="0" smtClean="0">
                <a:hlinkClick r:id="rId4"/>
              </a:rPr>
              <a:t>Ants Go Marching</a:t>
            </a:r>
            <a:r>
              <a:rPr lang="en-GB" sz="1400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Sets of objects</a:t>
            </a:r>
          </a:p>
          <a:p>
            <a:r>
              <a:rPr lang="en-GB" dirty="0" smtClean="0"/>
              <a:t> Doubling using objects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Content Placeholder 4" descr="Original file ‎ (SVG file, nominally 48 × 48 pixels, file size: 14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263" y="230188"/>
            <a:ext cx="1445609" cy="144560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KS1</a:t>
            </a:r>
          </a:p>
          <a:p>
            <a:r>
              <a:rPr lang="en-GB" dirty="0" smtClean="0"/>
              <a:t>Practical methods/Pictorial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Using number lines</a:t>
            </a:r>
          </a:p>
          <a:p>
            <a:r>
              <a:rPr lang="en-GB" dirty="0" smtClean="0"/>
              <a:t>Horizontal multiplication </a:t>
            </a:r>
            <a:r>
              <a:rPr lang="en-GB" dirty="0" smtClean="0">
                <a:solidFill>
                  <a:srgbClr val="FF0000"/>
                </a:solidFill>
              </a:rPr>
              <a:t>2x3=6</a:t>
            </a:r>
            <a:endParaRPr lang="en-GB" dirty="0"/>
          </a:p>
        </p:txBody>
      </p:sp>
      <p:pic>
        <p:nvPicPr>
          <p:cNvPr id="10" name="Pjw2A3QU8Qg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420389" y="2823485"/>
            <a:ext cx="937953" cy="5275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0" y="3454112"/>
            <a:ext cx="1600662" cy="6191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1225" y="4739337"/>
            <a:ext cx="2609850" cy="7715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6075" y="2868634"/>
            <a:ext cx="2061123" cy="179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GB" dirty="0" smtClean="0"/>
              <a:t>Division</a:t>
            </a:r>
            <a:br>
              <a:rPr lang="en-GB" dirty="0" smtClean="0"/>
            </a:br>
            <a:r>
              <a:rPr lang="en-GB" sz="2000" dirty="0" smtClean="0">
                <a:latin typeface="Script MT Bold" panose="03040602040607080904" pitchFamily="66" charset="0"/>
              </a:rPr>
              <a:t>Progression in written calculation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200" y="1993698"/>
            <a:ext cx="5181600" cy="43513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KS1</a:t>
            </a:r>
          </a:p>
          <a:p>
            <a:r>
              <a:rPr lang="en-GB" dirty="0" smtClean="0"/>
              <a:t>Practical methods/Pictorial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Number lines </a:t>
            </a:r>
            <a:r>
              <a:rPr lang="en-GB" sz="1800" dirty="0" smtClean="0"/>
              <a:t>(How many 5s in 25?)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6" name="Content Placeholder 4" descr="Template talk:Elementary arithmetic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427" y="453207"/>
            <a:ext cx="1118089" cy="1149395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993698"/>
            <a:ext cx="5181600" cy="43513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EYFS</a:t>
            </a:r>
          </a:p>
          <a:p>
            <a:r>
              <a:rPr lang="en-GB" dirty="0" smtClean="0"/>
              <a:t>Sharing objects fairly </a:t>
            </a:r>
          </a:p>
          <a:p>
            <a:endParaRPr lang="en-GB" dirty="0" smtClean="0"/>
          </a:p>
          <a:p>
            <a:r>
              <a:rPr lang="en-GB" dirty="0" smtClean="0"/>
              <a:t>Cutting objects in half</a:t>
            </a:r>
          </a:p>
          <a:p>
            <a:r>
              <a:rPr lang="en-GB" dirty="0" smtClean="0"/>
              <a:t>Counting back in 2’s and 10’s</a:t>
            </a:r>
          </a:p>
          <a:p>
            <a:r>
              <a:rPr lang="en-GB" dirty="0" smtClean="0"/>
              <a:t>Halving groups of objects  </a:t>
            </a:r>
            <a:endParaRPr lang="en-GB" dirty="0"/>
          </a:p>
        </p:txBody>
      </p:sp>
      <p:pic>
        <p:nvPicPr>
          <p:cNvPr id="9" name="Content Placeholder 4" descr="Template talk:Elementary arithmetic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224" y="453207"/>
            <a:ext cx="1118089" cy="1149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313" y="2198196"/>
            <a:ext cx="1256868" cy="777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011" y="3110893"/>
            <a:ext cx="1197170" cy="753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0762" y="4888403"/>
            <a:ext cx="2276475" cy="9715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553" y="2975955"/>
            <a:ext cx="1709914" cy="19124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34250" y="5464665"/>
            <a:ext cx="28575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6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142</Words>
  <Application>Microsoft Office PowerPoint</Application>
  <PresentationFormat>Widescreen</PresentationFormat>
  <Paragraphs>64</Paragraphs>
  <Slides>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Script MT Bold</vt:lpstr>
      <vt:lpstr>Office Theme</vt:lpstr>
      <vt:lpstr>Maths is fun!</vt:lpstr>
      <vt:lpstr>Addition Progression in written calculation</vt:lpstr>
      <vt:lpstr>Subtraction Progression in written calculation</vt:lpstr>
      <vt:lpstr>Multiplication Progression in written calculation</vt:lpstr>
      <vt:lpstr>Division Progression in written calculation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is fun!</dc:title>
  <dc:creator>Windows User</dc:creator>
  <cp:lastModifiedBy>Windows User</cp:lastModifiedBy>
  <cp:revision>18</cp:revision>
  <dcterms:created xsi:type="dcterms:W3CDTF">2017-01-23T16:22:15Z</dcterms:created>
  <dcterms:modified xsi:type="dcterms:W3CDTF">2017-02-03T10:56:43Z</dcterms:modified>
</cp:coreProperties>
</file>